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2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8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9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2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7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3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8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6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4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B36BC-53E3-4C72-BD54-6A3459466C8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F607-2098-4AD7-A3B1-C8A88CD6B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6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STEM at P.R.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It’s happening!</a:t>
            </a:r>
          </a:p>
        </p:txBody>
      </p:sp>
    </p:spTree>
    <p:extLst>
      <p:ext uri="{BB962C8B-B14F-4D97-AF65-F5344CB8AC3E}">
        <p14:creationId xmlns:p14="http://schemas.microsoft.com/office/powerpoint/2010/main" val="15032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kindergarteners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849" y="1825625"/>
            <a:ext cx="3270302" cy="4351338"/>
          </a:xfrm>
        </p:spPr>
      </p:pic>
    </p:spTree>
    <p:extLst>
      <p:ext uri="{BB962C8B-B14F-4D97-AF65-F5344CB8AC3E}">
        <p14:creationId xmlns:p14="http://schemas.microsoft.com/office/powerpoint/2010/main" val="382672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voting booth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0849" y="1825625"/>
            <a:ext cx="327030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26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19538" y="2369741"/>
            <a:ext cx="4352925" cy="3264693"/>
          </a:xfrm>
        </p:spPr>
      </p:pic>
    </p:spTree>
    <p:extLst>
      <p:ext uri="{BB962C8B-B14F-4D97-AF65-F5344CB8AC3E}">
        <p14:creationId xmlns:p14="http://schemas.microsoft.com/office/powerpoint/2010/main" val="389378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Locker organizers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19538" y="2369741"/>
            <a:ext cx="4352925" cy="3264693"/>
          </a:xfrm>
        </p:spPr>
      </p:pic>
    </p:spTree>
    <p:extLst>
      <p:ext uri="{BB962C8B-B14F-4D97-AF65-F5344CB8AC3E}">
        <p14:creationId xmlns:p14="http://schemas.microsoft.com/office/powerpoint/2010/main" val="165299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Toothpick bridge competition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139" y="1825625"/>
            <a:ext cx="5789722" cy="4351338"/>
          </a:xfrm>
        </p:spPr>
      </p:pic>
    </p:spTree>
    <p:extLst>
      <p:ext uri="{BB962C8B-B14F-4D97-AF65-F5344CB8AC3E}">
        <p14:creationId xmlns:p14="http://schemas.microsoft.com/office/powerpoint/2010/main" val="613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668" y="1825625"/>
            <a:ext cx="3264664" cy="4351338"/>
          </a:xfrm>
        </p:spPr>
      </p:pic>
    </p:spTree>
    <p:extLst>
      <p:ext uri="{BB962C8B-B14F-4D97-AF65-F5344CB8AC3E}">
        <p14:creationId xmlns:p14="http://schemas.microsoft.com/office/powerpoint/2010/main" val="134882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STEM at P.R.</vt:lpstr>
      <vt:lpstr>Measuring kindergarteners</vt:lpstr>
      <vt:lpstr>Election voting booth</vt:lpstr>
      <vt:lpstr>Problem</vt:lpstr>
      <vt:lpstr>Locker organizers</vt:lpstr>
      <vt:lpstr>Toothpick bridge competition</vt:lpstr>
      <vt:lpstr>Goals</vt:lpstr>
    </vt:vector>
  </TitlesOfParts>
  <Company>ISD 548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at P.R.</dc:title>
  <dc:creator>Moe, Jon</dc:creator>
  <cp:lastModifiedBy>Ripley, Barbara</cp:lastModifiedBy>
  <cp:revision>2</cp:revision>
  <dcterms:created xsi:type="dcterms:W3CDTF">2016-12-19T23:11:10Z</dcterms:created>
  <dcterms:modified xsi:type="dcterms:W3CDTF">2016-12-20T00:07:22Z</dcterms:modified>
</cp:coreProperties>
</file>